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2E1-6F0E-45DE-A382-8032752A94C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D3AB-798D-4C92-A412-30F5C9F6DAD6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2E1-6F0E-45DE-A382-8032752A94C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D3AB-798D-4C92-A412-30F5C9F6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2E1-6F0E-45DE-A382-8032752A94C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D3AB-798D-4C92-A412-30F5C9F6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2E1-6F0E-45DE-A382-8032752A94C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D3AB-798D-4C92-A412-30F5C9F6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2E1-6F0E-45DE-A382-8032752A94C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D3AB-798D-4C92-A412-30F5C9F6DA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2E1-6F0E-45DE-A382-8032752A94C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D3AB-798D-4C92-A412-30F5C9F6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2E1-6F0E-45DE-A382-8032752A94C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D3AB-798D-4C92-A412-30F5C9F6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2E1-6F0E-45DE-A382-8032752A94C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D3AB-798D-4C92-A412-30F5C9F6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2E1-6F0E-45DE-A382-8032752A94C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D3AB-798D-4C92-A412-30F5C9F6D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2E1-6F0E-45DE-A382-8032752A94C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D3AB-798D-4C92-A412-30F5C9F6DAD6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92E1-6F0E-45DE-A382-8032752A94C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D3AB-798D-4C92-A412-30F5C9F6DAD6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C1E92E1-6F0E-45DE-A382-8032752A94C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C78D3AB-798D-4C92-A412-30F5C9F6DAD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Juliet prepared to do when it comes to marrying Paris?  You may look at p.1016 to find your answer.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226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to Analyze: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confess to you that I love him.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1018-1024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read today, compare Paris and how he loves Juliet to Romeo and how he loves Juliet.  </a:t>
            </a:r>
          </a:p>
          <a:p>
            <a:endParaRPr lang="en-US" dirty="0" smtClean="0"/>
          </a:p>
          <a:p>
            <a:pPr lvl="2"/>
            <a:r>
              <a:rPr lang="en-US" sz="2800" dirty="0" smtClean="0"/>
              <a:t>Look at Paris’ words</a:t>
            </a:r>
          </a:p>
          <a:p>
            <a:pPr lvl="2"/>
            <a:r>
              <a:rPr lang="en-US" sz="2800" dirty="0" smtClean="0"/>
              <a:t>Juliet’s reactions</a:t>
            </a:r>
          </a:p>
          <a:p>
            <a:pPr lvl="2"/>
            <a:r>
              <a:rPr lang="en-US" sz="2800" dirty="0" smtClean="0"/>
              <a:t>Paris’ actions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5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moving the wedding up one night do for Friar Laurence’s plan?  Why is this the perfect thing </a:t>
            </a:r>
            <a:r>
              <a:rPr lang="en-US" smtClean="0"/>
              <a:t>to happen?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1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Sleeping Potions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the sleeping potion is never specifically described, Elizabethan audiences would have surmised it involved a medicinal plant known as the mandrake.  </a:t>
            </a:r>
          </a:p>
          <a:p>
            <a:endParaRPr lang="en-US" dirty="0"/>
          </a:p>
          <a:p>
            <a:r>
              <a:rPr lang="en-US" dirty="0" smtClean="0"/>
              <a:t>It was popularly believed that the mandrake screamed when uprooted and anyone who heard the sound perished or went insane.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59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91833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154</TotalTime>
  <Words>144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Warm-up: </vt:lpstr>
      <vt:lpstr>Sentence to Analyze: </vt:lpstr>
      <vt:lpstr>Page 1018-1024  </vt:lpstr>
      <vt:lpstr>Exit Slip: </vt:lpstr>
      <vt:lpstr>Sleeping Potions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</dc:title>
  <dc:creator>Fichthorn-Scumpieru, Lisa</dc:creator>
  <cp:lastModifiedBy>Fichthorn-Scumpieru, Lisa</cp:lastModifiedBy>
  <cp:revision>2</cp:revision>
  <dcterms:created xsi:type="dcterms:W3CDTF">2013-11-19T17:16:02Z</dcterms:created>
  <dcterms:modified xsi:type="dcterms:W3CDTF">2013-11-19T19:50:09Z</dcterms:modified>
</cp:coreProperties>
</file>